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
  </p:notesMasterIdLst>
  <p:sldIdLst>
    <p:sldId id="256" r:id="rId2"/>
  </p:sldIdLst>
  <p:sldSz cx="32918400" cy="16459200"/>
  <p:notesSz cx="6858000" cy="9144000"/>
  <p:defaultTextStyle>
    <a:defPPr>
      <a:defRPr lang="en-US"/>
    </a:defPPr>
    <a:lvl1pPr algn="ctr" rtl="0" eaLnBrk="0" fontAlgn="base" hangingPunct="0">
      <a:lnSpc>
        <a:spcPct val="90000"/>
      </a:lnSpc>
      <a:spcBef>
        <a:spcPct val="0"/>
      </a:spcBef>
      <a:spcAft>
        <a:spcPct val="0"/>
      </a:spcAft>
      <a:defRPr kern="1200">
        <a:solidFill>
          <a:schemeClr val="tx1"/>
        </a:solidFill>
        <a:latin typeface="Arial" charset="0"/>
        <a:ea typeface="+mn-ea"/>
        <a:cs typeface="+mn-cs"/>
      </a:defRPr>
    </a:lvl1pPr>
    <a:lvl2pPr marL="457200" algn="ctr" rtl="0" eaLnBrk="0" fontAlgn="base" hangingPunct="0">
      <a:lnSpc>
        <a:spcPct val="90000"/>
      </a:lnSpc>
      <a:spcBef>
        <a:spcPct val="0"/>
      </a:spcBef>
      <a:spcAft>
        <a:spcPct val="0"/>
      </a:spcAft>
      <a:defRPr kern="1200">
        <a:solidFill>
          <a:schemeClr val="tx1"/>
        </a:solidFill>
        <a:latin typeface="Arial" charset="0"/>
        <a:ea typeface="+mn-ea"/>
        <a:cs typeface="+mn-cs"/>
      </a:defRPr>
    </a:lvl2pPr>
    <a:lvl3pPr marL="914400" algn="ctr" rtl="0" eaLnBrk="0" fontAlgn="base" hangingPunct="0">
      <a:lnSpc>
        <a:spcPct val="90000"/>
      </a:lnSpc>
      <a:spcBef>
        <a:spcPct val="0"/>
      </a:spcBef>
      <a:spcAft>
        <a:spcPct val="0"/>
      </a:spcAft>
      <a:defRPr kern="1200">
        <a:solidFill>
          <a:schemeClr val="tx1"/>
        </a:solidFill>
        <a:latin typeface="Arial" charset="0"/>
        <a:ea typeface="+mn-ea"/>
        <a:cs typeface="+mn-cs"/>
      </a:defRPr>
    </a:lvl3pPr>
    <a:lvl4pPr marL="1371600" algn="ctr" rtl="0" eaLnBrk="0" fontAlgn="base" hangingPunct="0">
      <a:lnSpc>
        <a:spcPct val="90000"/>
      </a:lnSpc>
      <a:spcBef>
        <a:spcPct val="0"/>
      </a:spcBef>
      <a:spcAft>
        <a:spcPct val="0"/>
      </a:spcAft>
      <a:defRPr kern="1200">
        <a:solidFill>
          <a:schemeClr val="tx1"/>
        </a:solidFill>
        <a:latin typeface="Arial" charset="0"/>
        <a:ea typeface="+mn-ea"/>
        <a:cs typeface="+mn-cs"/>
      </a:defRPr>
    </a:lvl4pPr>
    <a:lvl5pPr marL="1828800" algn="ctr" rtl="0" eaLnBrk="0" fontAlgn="base" hangingPunct="0">
      <a:lnSpc>
        <a:spcPct val="90000"/>
      </a:lnSpc>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a:srgbClr val="DDDDDD"/>
    <a:srgbClr val="FF0000"/>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26" d="100"/>
          <a:sy n="26" d="100"/>
        </p:scale>
        <p:origin x="-120" y="-186"/>
      </p:cViewPr>
      <p:guideLst>
        <p:guide orient="horz" pos="5184"/>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lnSpc>
                <a:spcPct val="100000"/>
              </a:lnSpc>
              <a:defRPr sz="1200"/>
            </a:lvl1pPr>
          </a:lstStyle>
          <a:p>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lnSpc>
                <a:spcPct val="100000"/>
              </a:lnSpc>
              <a:defRPr sz="1200"/>
            </a:lvl1pPr>
          </a:lstStyle>
          <a:p>
            <a:endParaRPr lang="en-US"/>
          </a:p>
        </p:txBody>
      </p:sp>
      <p:sp>
        <p:nvSpPr>
          <p:cNvPr id="6148" name="Rectangle 4"/>
          <p:cNvSpPr>
            <a:spLocks noRot="1" noChangeArrowheads="1" noTextEdit="1"/>
          </p:cNvSpPr>
          <p:nvPr>
            <p:ph type="sldImg" idx="2"/>
          </p:nvPr>
        </p:nvSpPr>
        <p:spPr bwMode="auto">
          <a:xfrm>
            <a:off x="0" y="685800"/>
            <a:ext cx="6858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lnSpc>
                <a:spcPct val="100000"/>
              </a:lnSpc>
              <a:defRPr sz="1200"/>
            </a:lvl1pPr>
          </a:lstStyle>
          <a:p>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lnSpc>
                <a:spcPct val="100000"/>
              </a:lnSpc>
              <a:defRPr sz="1200"/>
            </a:lvl1pPr>
          </a:lstStyle>
          <a:p>
            <a:fld id="{1A0CF6A0-1F54-4A45-90C1-08E999C07C1F}" type="slidenum">
              <a:rPr lang="en-US"/>
              <a:pPr/>
              <a:t>‹#›</a:t>
            </a:fld>
            <a:endParaRPr lang="en-US"/>
          </a:p>
        </p:txBody>
      </p:sp>
    </p:spTree>
    <p:extLst>
      <p:ext uri="{BB962C8B-B14F-4D97-AF65-F5344CB8AC3E}">
        <p14:creationId xmlns:p14="http://schemas.microsoft.com/office/powerpoint/2010/main" val="143742818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D42B77-1180-4C59-851F-D20D2D0958E5}" type="slidenum">
              <a:rPr lang="en-US"/>
              <a:pPr/>
              <a:t>1</a:t>
            </a:fld>
            <a:endParaRPr lang="en-US"/>
          </a:p>
        </p:txBody>
      </p:sp>
      <p:sp>
        <p:nvSpPr>
          <p:cNvPr id="7170" name="Rectangle 2"/>
          <p:cNvSpPr>
            <a:spLocks noRo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113338"/>
            <a:ext cx="27981275"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9326563"/>
            <a:ext cx="2304415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84E1980-0809-4355-86D9-3EADBB959783}" type="slidenum">
              <a:rPr lang="en-US"/>
              <a:pPr/>
              <a:t>‹#›</a:t>
            </a:fld>
            <a:endParaRPr lang="en-US"/>
          </a:p>
        </p:txBody>
      </p:sp>
    </p:spTree>
    <p:extLst>
      <p:ext uri="{BB962C8B-B14F-4D97-AF65-F5344CB8AC3E}">
        <p14:creationId xmlns:p14="http://schemas.microsoft.com/office/powerpoint/2010/main" val="1806168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4C0DE3E-1832-47B8-B7BC-0AA8C9C4D3C0}" type="slidenum">
              <a:rPr lang="en-US"/>
              <a:pPr/>
              <a:t>‹#›</a:t>
            </a:fld>
            <a:endParaRPr lang="en-US"/>
          </a:p>
        </p:txBody>
      </p:sp>
    </p:spTree>
    <p:extLst>
      <p:ext uri="{BB962C8B-B14F-4D97-AF65-F5344CB8AC3E}">
        <p14:creationId xmlns:p14="http://schemas.microsoft.com/office/powerpoint/2010/main" val="3968841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55313" y="1463675"/>
            <a:ext cx="6994525" cy="13166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8563" y="1463675"/>
            <a:ext cx="20834350" cy="131667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457DB0D-D914-4F63-B224-19F2318383B1}" type="slidenum">
              <a:rPr lang="en-US"/>
              <a:pPr/>
              <a:t>‹#›</a:t>
            </a:fld>
            <a:endParaRPr lang="en-US"/>
          </a:p>
        </p:txBody>
      </p:sp>
    </p:spTree>
    <p:extLst>
      <p:ext uri="{BB962C8B-B14F-4D97-AF65-F5344CB8AC3E}">
        <p14:creationId xmlns:p14="http://schemas.microsoft.com/office/powerpoint/2010/main" val="3972449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F7AEBE1-9330-4F7E-81FD-6F6490A8424B}" type="slidenum">
              <a:rPr lang="en-US"/>
              <a:pPr/>
              <a:t>‹#›</a:t>
            </a:fld>
            <a:endParaRPr lang="en-US"/>
          </a:p>
        </p:txBody>
      </p:sp>
    </p:spTree>
    <p:extLst>
      <p:ext uri="{BB962C8B-B14F-4D97-AF65-F5344CB8AC3E}">
        <p14:creationId xmlns:p14="http://schemas.microsoft.com/office/powerpoint/2010/main" val="4149584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0575925"/>
            <a:ext cx="27981275"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6975475"/>
            <a:ext cx="27981275"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923735-6A63-48AB-ADC0-9CA7BB887237}" type="slidenum">
              <a:rPr lang="en-US"/>
              <a:pPr/>
              <a:t>‹#›</a:t>
            </a:fld>
            <a:endParaRPr lang="en-US"/>
          </a:p>
        </p:txBody>
      </p:sp>
    </p:spTree>
    <p:extLst>
      <p:ext uri="{BB962C8B-B14F-4D97-AF65-F5344CB8AC3E}">
        <p14:creationId xmlns:p14="http://schemas.microsoft.com/office/powerpoint/2010/main" val="1602831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68563" y="4754563"/>
            <a:ext cx="13914437" cy="98758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35400" y="4754563"/>
            <a:ext cx="13914438" cy="98758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E79DFD3-BBFC-4123-A247-FBB0A6046C17}" type="slidenum">
              <a:rPr lang="en-US"/>
              <a:pPr/>
              <a:t>‹#›</a:t>
            </a:fld>
            <a:endParaRPr lang="en-US"/>
          </a:p>
        </p:txBody>
      </p:sp>
    </p:spTree>
    <p:extLst>
      <p:ext uri="{BB962C8B-B14F-4D97-AF65-F5344CB8AC3E}">
        <p14:creationId xmlns:p14="http://schemas.microsoft.com/office/powerpoint/2010/main" val="2046911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8813"/>
            <a:ext cx="29625925"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3684588"/>
            <a:ext cx="1454467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5219700"/>
            <a:ext cx="1454467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3684588"/>
            <a:ext cx="14549438"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5219700"/>
            <a:ext cx="14549438"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5C73ECA-CCDD-4AA4-A01C-7E3DD9FDE6DD}" type="slidenum">
              <a:rPr lang="en-US"/>
              <a:pPr/>
              <a:t>‹#›</a:t>
            </a:fld>
            <a:endParaRPr lang="en-US"/>
          </a:p>
        </p:txBody>
      </p:sp>
    </p:spTree>
    <p:extLst>
      <p:ext uri="{BB962C8B-B14F-4D97-AF65-F5344CB8AC3E}">
        <p14:creationId xmlns:p14="http://schemas.microsoft.com/office/powerpoint/2010/main" val="2993317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50AD23C-7194-4E02-95C6-5D11D73A9079}" type="slidenum">
              <a:rPr lang="en-US"/>
              <a:pPr/>
              <a:t>‹#›</a:t>
            </a:fld>
            <a:endParaRPr lang="en-US"/>
          </a:p>
        </p:txBody>
      </p:sp>
    </p:spTree>
    <p:extLst>
      <p:ext uri="{BB962C8B-B14F-4D97-AF65-F5344CB8AC3E}">
        <p14:creationId xmlns:p14="http://schemas.microsoft.com/office/powerpoint/2010/main" val="3568087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EE331B8-B395-4DCA-A353-39CB76E15DA7}" type="slidenum">
              <a:rPr lang="en-US"/>
              <a:pPr/>
              <a:t>‹#›</a:t>
            </a:fld>
            <a:endParaRPr lang="en-US"/>
          </a:p>
        </p:txBody>
      </p:sp>
    </p:spTree>
    <p:extLst>
      <p:ext uri="{BB962C8B-B14F-4D97-AF65-F5344CB8AC3E}">
        <p14:creationId xmlns:p14="http://schemas.microsoft.com/office/powerpoint/2010/main" val="1252587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5638"/>
            <a:ext cx="10829925"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655638"/>
            <a:ext cx="1840230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3444875"/>
            <a:ext cx="10829925"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4F68C06-DF21-4D89-98C8-0F23B4C66444}" type="slidenum">
              <a:rPr lang="en-US"/>
              <a:pPr/>
              <a:t>‹#›</a:t>
            </a:fld>
            <a:endParaRPr lang="en-US"/>
          </a:p>
        </p:txBody>
      </p:sp>
    </p:spTree>
    <p:extLst>
      <p:ext uri="{BB962C8B-B14F-4D97-AF65-F5344CB8AC3E}">
        <p14:creationId xmlns:p14="http://schemas.microsoft.com/office/powerpoint/2010/main" val="1912277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1522075"/>
            <a:ext cx="19751675"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470025"/>
            <a:ext cx="19751675"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2880975"/>
            <a:ext cx="19751675"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3681242-636A-4DFD-A37F-F39509921D00}" type="slidenum">
              <a:rPr lang="en-US"/>
              <a:pPr/>
              <a:t>‹#›</a:t>
            </a:fld>
            <a:endParaRPr lang="en-US"/>
          </a:p>
        </p:txBody>
      </p:sp>
    </p:spTree>
    <p:extLst>
      <p:ext uri="{BB962C8B-B14F-4D97-AF65-F5344CB8AC3E}">
        <p14:creationId xmlns:p14="http://schemas.microsoft.com/office/powerpoint/2010/main" val="755026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2468563" y="1463675"/>
            <a:ext cx="27981275"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2468563" y="4754563"/>
            <a:ext cx="27981275" cy="9875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2468563" y="14995525"/>
            <a:ext cx="6858000"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t" anchorCtr="0" compatLnSpc="1">
            <a:prstTxWarp prst="textNoShape">
              <a:avLst/>
            </a:prstTxWarp>
          </a:bodyPr>
          <a:lstStyle>
            <a:lvl1pPr algn="l" defTabSz="2051050">
              <a:lnSpc>
                <a:spcPct val="100000"/>
              </a:lnSpc>
              <a:defRPr sz="3000">
                <a:latin typeface="+mn-lt"/>
              </a:defRPr>
            </a:lvl1pPr>
          </a:lstStyle>
          <a:p>
            <a:endParaRPr lang="en-US"/>
          </a:p>
        </p:txBody>
      </p:sp>
      <p:sp>
        <p:nvSpPr>
          <p:cNvPr id="4101" name="Rectangle 5"/>
          <p:cNvSpPr>
            <a:spLocks noGrp="1" noChangeArrowheads="1"/>
          </p:cNvSpPr>
          <p:nvPr>
            <p:ph type="ftr" sz="quarter" idx="3"/>
          </p:nvPr>
        </p:nvSpPr>
        <p:spPr bwMode="auto">
          <a:xfrm>
            <a:off x="11247438" y="14995525"/>
            <a:ext cx="10423525"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t" anchorCtr="0" compatLnSpc="1">
            <a:prstTxWarp prst="textNoShape">
              <a:avLst/>
            </a:prstTxWarp>
          </a:bodyPr>
          <a:lstStyle>
            <a:lvl1pPr defTabSz="2051050">
              <a:lnSpc>
                <a:spcPct val="100000"/>
              </a:lnSpc>
              <a:defRPr sz="3000">
                <a:latin typeface="+mn-lt"/>
              </a:defRPr>
            </a:lvl1pPr>
          </a:lstStyle>
          <a:p>
            <a:endParaRPr lang="en-US"/>
          </a:p>
        </p:txBody>
      </p:sp>
      <p:sp>
        <p:nvSpPr>
          <p:cNvPr id="4102" name="Rectangle 6"/>
          <p:cNvSpPr>
            <a:spLocks noGrp="1" noChangeArrowheads="1"/>
          </p:cNvSpPr>
          <p:nvPr>
            <p:ph type="sldNum" sz="quarter" idx="4"/>
          </p:nvPr>
        </p:nvSpPr>
        <p:spPr bwMode="auto">
          <a:xfrm>
            <a:off x="23591838" y="14995525"/>
            <a:ext cx="6858000"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t" anchorCtr="0" compatLnSpc="1">
            <a:prstTxWarp prst="textNoShape">
              <a:avLst/>
            </a:prstTxWarp>
          </a:bodyPr>
          <a:lstStyle>
            <a:lvl1pPr algn="r" defTabSz="2051050">
              <a:lnSpc>
                <a:spcPct val="100000"/>
              </a:lnSpc>
              <a:defRPr sz="3000">
                <a:latin typeface="+mn-lt"/>
              </a:defRPr>
            </a:lvl1pPr>
          </a:lstStyle>
          <a:p>
            <a:fld id="{48E836BF-312D-464D-81DD-06B4DB76B2E0}" type="slidenum">
              <a:rPr lang="en-US"/>
              <a:pPr/>
              <a:t>‹#›</a:t>
            </a:fld>
            <a:endParaRPr lang="en-US"/>
          </a:p>
        </p:txBody>
      </p:sp>
      <p:sp>
        <p:nvSpPr>
          <p:cNvPr id="4103" name="Text Box 7"/>
          <p:cNvSpPr txBox="1">
            <a:spLocks noChangeArrowheads="1"/>
          </p:cNvSpPr>
          <p:nvPr userDrawn="1"/>
        </p:nvSpPr>
        <p:spPr bwMode="auto">
          <a:xfrm>
            <a:off x="29354463" y="16125825"/>
            <a:ext cx="29543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defTabSz="2978150">
              <a:defRPr>
                <a:solidFill>
                  <a:schemeClr val="tx1"/>
                </a:solidFill>
                <a:latin typeface="Arial" charset="0"/>
              </a:defRPr>
            </a:lvl1pPr>
            <a:lvl2pPr algn="l" defTabSz="2978150">
              <a:defRPr>
                <a:solidFill>
                  <a:schemeClr val="tx1"/>
                </a:solidFill>
                <a:latin typeface="Arial" charset="0"/>
              </a:defRPr>
            </a:lvl2pPr>
            <a:lvl3pPr algn="l" defTabSz="2978150">
              <a:defRPr>
                <a:solidFill>
                  <a:schemeClr val="tx1"/>
                </a:solidFill>
                <a:latin typeface="Arial" charset="0"/>
              </a:defRPr>
            </a:lvl3pPr>
            <a:lvl4pPr algn="l" defTabSz="2978150">
              <a:defRPr>
                <a:solidFill>
                  <a:schemeClr val="tx1"/>
                </a:solidFill>
                <a:latin typeface="Arial" charset="0"/>
              </a:defRPr>
            </a:lvl4pPr>
            <a:lvl5pPr algn="l"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pPr eaLnBrk="1" hangingPunct="1">
              <a:lnSpc>
                <a:spcPct val="100000"/>
              </a:lnSpc>
            </a:pPr>
            <a:r>
              <a:rPr lang="en-US" sz="1000">
                <a:solidFill>
                  <a:srgbClr val="3333FF"/>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defTabSz="2051050" rtl="0" eaLnBrk="0" fontAlgn="base" hangingPunct="0">
        <a:spcBef>
          <a:spcPct val="0"/>
        </a:spcBef>
        <a:spcAft>
          <a:spcPct val="0"/>
        </a:spcAft>
        <a:defRPr sz="9900">
          <a:solidFill>
            <a:schemeClr val="tx2"/>
          </a:solidFill>
          <a:latin typeface="+mj-lt"/>
          <a:ea typeface="+mj-ea"/>
          <a:cs typeface="+mj-cs"/>
        </a:defRPr>
      </a:lvl1pPr>
      <a:lvl2pPr algn="ctr" defTabSz="2051050" rtl="0" eaLnBrk="0" fontAlgn="base" hangingPunct="0">
        <a:spcBef>
          <a:spcPct val="0"/>
        </a:spcBef>
        <a:spcAft>
          <a:spcPct val="0"/>
        </a:spcAft>
        <a:defRPr sz="9900">
          <a:solidFill>
            <a:schemeClr val="tx2"/>
          </a:solidFill>
          <a:latin typeface="Times New Roman" pitchFamily="18" charset="0"/>
        </a:defRPr>
      </a:lvl2pPr>
      <a:lvl3pPr algn="ctr" defTabSz="2051050" rtl="0" eaLnBrk="0" fontAlgn="base" hangingPunct="0">
        <a:spcBef>
          <a:spcPct val="0"/>
        </a:spcBef>
        <a:spcAft>
          <a:spcPct val="0"/>
        </a:spcAft>
        <a:defRPr sz="9900">
          <a:solidFill>
            <a:schemeClr val="tx2"/>
          </a:solidFill>
          <a:latin typeface="Times New Roman" pitchFamily="18" charset="0"/>
        </a:defRPr>
      </a:lvl3pPr>
      <a:lvl4pPr algn="ctr" defTabSz="2051050" rtl="0" eaLnBrk="0" fontAlgn="base" hangingPunct="0">
        <a:spcBef>
          <a:spcPct val="0"/>
        </a:spcBef>
        <a:spcAft>
          <a:spcPct val="0"/>
        </a:spcAft>
        <a:defRPr sz="9900">
          <a:solidFill>
            <a:schemeClr val="tx2"/>
          </a:solidFill>
          <a:latin typeface="Times New Roman" pitchFamily="18" charset="0"/>
        </a:defRPr>
      </a:lvl4pPr>
      <a:lvl5pPr algn="ctr" defTabSz="2051050" rtl="0" eaLnBrk="0" fontAlgn="base" hangingPunct="0">
        <a:spcBef>
          <a:spcPct val="0"/>
        </a:spcBef>
        <a:spcAft>
          <a:spcPct val="0"/>
        </a:spcAft>
        <a:defRPr sz="9900">
          <a:solidFill>
            <a:schemeClr val="tx2"/>
          </a:solidFill>
          <a:latin typeface="Times New Roman" pitchFamily="18" charset="0"/>
        </a:defRPr>
      </a:lvl5pPr>
      <a:lvl6pPr marL="457200" algn="ctr" defTabSz="2051050" rtl="0" eaLnBrk="0" fontAlgn="base" hangingPunct="0">
        <a:spcBef>
          <a:spcPct val="0"/>
        </a:spcBef>
        <a:spcAft>
          <a:spcPct val="0"/>
        </a:spcAft>
        <a:defRPr sz="9900">
          <a:solidFill>
            <a:schemeClr val="tx2"/>
          </a:solidFill>
          <a:latin typeface="Times New Roman" pitchFamily="18" charset="0"/>
        </a:defRPr>
      </a:lvl6pPr>
      <a:lvl7pPr marL="914400" algn="ctr" defTabSz="2051050" rtl="0" eaLnBrk="0" fontAlgn="base" hangingPunct="0">
        <a:spcBef>
          <a:spcPct val="0"/>
        </a:spcBef>
        <a:spcAft>
          <a:spcPct val="0"/>
        </a:spcAft>
        <a:defRPr sz="9900">
          <a:solidFill>
            <a:schemeClr val="tx2"/>
          </a:solidFill>
          <a:latin typeface="Times New Roman" pitchFamily="18" charset="0"/>
        </a:defRPr>
      </a:lvl7pPr>
      <a:lvl8pPr marL="1371600" algn="ctr" defTabSz="2051050" rtl="0" eaLnBrk="0" fontAlgn="base" hangingPunct="0">
        <a:spcBef>
          <a:spcPct val="0"/>
        </a:spcBef>
        <a:spcAft>
          <a:spcPct val="0"/>
        </a:spcAft>
        <a:defRPr sz="9900">
          <a:solidFill>
            <a:schemeClr val="tx2"/>
          </a:solidFill>
          <a:latin typeface="Times New Roman" pitchFamily="18" charset="0"/>
        </a:defRPr>
      </a:lvl8pPr>
      <a:lvl9pPr marL="1828800" algn="ctr" defTabSz="2051050" rtl="0" eaLnBrk="0" fontAlgn="base" hangingPunct="0">
        <a:spcBef>
          <a:spcPct val="0"/>
        </a:spcBef>
        <a:spcAft>
          <a:spcPct val="0"/>
        </a:spcAft>
        <a:defRPr sz="9900">
          <a:solidFill>
            <a:schemeClr val="tx2"/>
          </a:solidFill>
          <a:latin typeface="Times New Roman" pitchFamily="18" charset="0"/>
        </a:defRPr>
      </a:lvl9pPr>
    </p:titleStyle>
    <p:bodyStyle>
      <a:lvl1pPr marL="766763" indent="-766763" algn="l" defTabSz="2051050" rtl="0" eaLnBrk="0" fontAlgn="base" hangingPunct="0">
        <a:spcBef>
          <a:spcPct val="20000"/>
        </a:spcBef>
        <a:spcAft>
          <a:spcPct val="0"/>
        </a:spcAft>
        <a:buChar char="•"/>
        <a:defRPr sz="7100">
          <a:solidFill>
            <a:schemeClr val="tx1"/>
          </a:solidFill>
          <a:latin typeface="+mn-lt"/>
          <a:ea typeface="+mn-ea"/>
          <a:cs typeface="+mn-cs"/>
        </a:defRPr>
      </a:lvl1pPr>
      <a:lvl2pPr marL="1663700" indent="-639763" algn="l" defTabSz="2051050" rtl="0" eaLnBrk="0" fontAlgn="base" hangingPunct="0">
        <a:spcBef>
          <a:spcPct val="20000"/>
        </a:spcBef>
        <a:spcAft>
          <a:spcPct val="0"/>
        </a:spcAft>
        <a:buChar char="–"/>
        <a:defRPr sz="6300">
          <a:solidFill>
            <a:schemeClr val="tx1"/>
          </a:solidFill>
          <a:latin typeface="+mn-lt"/>
        </a:defRPr>
      </a:lvl2pPr>
      <a:lvl3pPr marL="2560638" indent="-509588" algn="l" defTabSz="2051050" rtl="0" eaLnBrk="0" fontAlgn="base" hangingPunct="0">
        <a:spcBef>
          <a:spcPct val="20000"/>
        </a:spcBef>
        <a:spcAft>
          <a:spcPct val="0"/>
        </a:spcAft>
        <a:buChar char="•"/>
        <a:defRPr sz="5500">
          <a:solidFill>
            <a:schemeClr val="tx1"/>
          </a:solidFill>
          <a:latin typeface="+mn-lt"/>
        </a:defRPr>
      </a:lvl3pPr>
      <a:lvl4pPr marL="3587750" indent="-514350" algn="l" defTabSz="2051050" rtl="0" eaLnBrk="0" fontAlgn="base" hangingPunct="0">
        <a:spcBef>
          <a:spcPct val="20000"/>
        </a:spcBef>
        <a:spcAft>
          <a:spcPct val="0"/>
        </a:spcAft>
        <a:buChar char="–"/>
        <a:defRPr sz="4400">
          <a:solidFill>
            <a:schemeClr val="tx1"/>
          </a:solidFill>
          <a:latin typeface="+mn-lt"/>
        </a:defRPr>
      </a:lvl4pPr>
      <a:lvl5pPr marL="4611688" indent="-509588" algn="l" defTabSz="2051050" rtl="0" eaLnBrk="0" fontAlgn="base" hangingPunct="0">
        <a:spcBef>
          <a:spcPct val="20000"/>
        </a:spcBef>
        <a:spcAft>
          <a:spcPct val="0"/>
        </a:spcAft>
        <a:buChar char="»"/>
        <a:defRPr sz="4400">
          <a:solidFill>
            <a:schemeClr val="tx1"/>
          </a:solidFill>
          <a:latin typeface="+mn-lt"/>
        </a:defRPr>
      </a:lvl5pPr>
      <a:lvl6pPr marL="5068888" indent="-509588" algn="l" defTabSz="2051050" rtl="0" eaLnBrk="0" fontAlgn="base" hangingPunct="0">
        <a:spcBef>
          <a:spcPct val="20000"/>
        </a:spcBef>
        <a:spcAft>
          <a:spcPct val="0"/>
        </a:spcAft>
        <a:buChar char="»"/>
        <a:defRPr sz="4400">
          <a:solidFill>
            <a:schemeClr val="tx1"/>
          </a:solidFill>
          <a:latin typeface="+mn-lt"/>
        </a:defRPr>
      </a:lvl6pPr>
      <a:lvl7pPr marL="5526088" indent="-509588" algn="l" defTabSz="2051050" rtl="0" eaLnBrk="0" fontAlgn="base" hangingPunct="0">
        <a:spcBef>
          <a:spcPct val="20000"/>
        </a:spcBef>
        <a:spcAft>
          <a:spcPct val="0"/>
        </a:spcAft>
        <a:buChar char="»"/>
        <a:defRPr sz="4400">
          <a:solidFill>
            <a:schemeClr val="tx1"/>
          </a:solidFill>
          <a:latin typeface="+mn-lt"/>
        </a:defRPr>
      </a:lvl7pPr>
      <a:lvl8pPr marL="5983288" indent="-509588" algn="l" defTabSz="2051050" rtl="0" eaLnBrk="0" fontAlgn="base" hangingPunct="0">
        <a:spcBef>
          <a:spcPct val="20000"/>
        </a:spcBef>
        <a:spcAft>
          <a:spcPct val="0"/>
        </a:spcAft>
        <a:buChar char="»"/>
        <a:defRPr sz="4400">
          <a:solidFill>
            <a:schemeClr val="tx1"/>
          </a:solidFill>
          <a:latin typeface="+mn-lt"/>
        </a:defRPr>
      </a:lvl8pPr>
      <a:lvl9pPr marL="6440488" indent="-509588" algn="l" defTabSz="2051050" rtl="0" eaLnBrk="0" fontAlgn="base" hangingPunct="0">
        <a:spcBef>
          <a:spcPct val="20000"/>
        </a:spcBef>
        <a:spcAft>
          <a:spcPct val="0"/>
        </a:spcAft>
        <a:buChar char="»"/>
        <a:defRPr sz="4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089" name="Text Box 41"/>
          <p:cNvSpPr txBox="1">
            <a:spLocks noChangeArrowheads="1"/>
          </p:cNvSpPr>
          <p:nvPr/>
        </p:nvSpPr>
        <p:spPr bwMode="auto">
          <a:xfrm>
            <a:off x="14524038" y="2752725"/>
            <a:ext cx="206375" cy="1084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15405" tIns="107703" rIns="215405" bIns="107703">
            <a:spAutoFit/>
          </a:bodyPr>
          <a:lstStyle>
            <a:lvl1pPr algn="l" defTabSz="2154238">
              <a:defRPr>
                <a:solidFill>
                  <a:schemeClr val="tx1"/>
                </a:solidFill>
                <a:latin typeface="Arial" charset="0"/>
              </a:defRPr>
            </a:lvl1pPr>
            <a:lvl2pPr marL="1076325" algn="l" defTabSz="2154238">
              <a:defRPr>
                <a:solidFill>
                  <a:schemeClr val="tx1"/>
                </a:solidFill>
                <a:latin typeface="Arial" charset="0"/>
              </a:defRPr>
            </a:lvl2pPr>
            <a:lvl3pPr marL="2154238" algn="l" defTabSz="2154238">
              <a:defRPr>
                <a:solidFill>
                  <a:schemeClr val="tx1"/>
                </a:solidFill>
                <a:latin typeface="Arial" charset="0"/>
              </a:defRPr>
            </a:lvl3pPr>
            <a:lvl4pPr marL="3230563" algn="l" defTabSz="2154238">
              <a:defRPr>
                <a:solidFill>
                  <a:schemeClr val="tx1"/>
                </a:solidFill>
                <a:latin typeface="Arial" charset="0"/>
              </a:defRPr>
            </a:lvl4pPr>
            <a:lvl5pPr marL="4308475" algn="l" defTabSz="2154238">
              <a:defRPr>
                <a:solidFill>
                  <a:schemeClr val="tx1"/>
                </a:solidFill>
                <a:latin typeface="Arial" charset="0"/>
              </a:defRPr>
            </a:lvl5pPr>
            <a:lvl6pPr marL="4765675" defTabSz="2154238" fontAlgn="base">
              <a:spcBef>
                <a:spcPct val="0"/>
              </a:spcBef>
              <a:spcAft>
                <a:spcPct val="0"/>
              </a:spcAft>
              <a:defRPr>
                <a:solidFill>
                  <a:schemeClr val="tx1"/>
                </a:solidFill>
                <a:latin typeface="Arial" charset="0"/>
              </a:defRPr>
            </a:lvl6pPr>
            <a:lvl7pPr marL="5222875" defTabSz="2154238" fontAlgn="base">
              <a:spcBef>
                <a:spcPct val="0"/>
              </a:spcBef>
              <a:spcAft>
                <a:spcPct val="0"/>
              </a:spcAft>
              <a:defRPr>
                <a:solidFill>
                  <a:schemeClr val="tx1"/>
                </a:solidFill>
                <a:latin typeface="Arial" charset="0"/>
              </a:defRPr>
            </a:lvl7pPr>
            <a:lvl8pPr marL="5680075" defTabSz="2154238" fontAlgn="base">
              <a:spcBef>
                <a:spcPct val="0"/>
              </a:spcBef>
              <a:spcAft>
                <a:spcPct val="0"/>
              </a:spcAft>
              <a:defRPr>
                <a:solidFill>
                  <a:schemeClr val="tx1"/>
                </a:solidFill>
                <a:latin typeface="Arial" charset="0"/>
              </a:defRPr>
            </a:lvl8pPr>
            <a:lvl9pPr marL="6137275" defTabSz="2154238" fontAlgn="base">
              <a:spcBef>
                <a:spcPct val="0"/>
              </a:spcBef>
              <a:spcAft>
                <a:spcPct val="0"/>
              </a:spcAft>
              <a:defRPr>
                <a:solidFill>
                  <a:schemeClr val="tx1"/>
                </a:solidFill>
                <a:latin typeface="Arial" charset="0"/>
              </a:defRPr>
            </a:lvl9pPr>
          </a:lstStyle>
          <a:p>
            <a:pPr>
              <a:lnSpc>
                <a:spcPct val="100000"/>
              </a:lnSpc>
            </a:pPr>
            <a:endParaRPr lang="en-US" sz="5700">
              <a:latin typeface="Times New Roman" pitchFamily="18" charset="0"/>
            </a:endParaRPr>
          </a:p>
        </p:txBody>
      </p:sp>
      <p:sp>
        <p:nvSpPr>
          <p:cNvPr id="2090" name="Text Box 42"/>
          <p:cNvSpPr txBox="1">
            <a:spLocks noChangeArrowheads="1"/>
          </p:cNvSpPr>
          <p:nvPr/>
        </p:nvSpPr>
        <p:spPr bwMode="auto">
          <a:xfrm>
            <a:off x="9372600" y="5064125"/>
            <a:ext cx="9267825" cy="577215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defRPr>
                <a:solidFill>
                  <a:schemeClr val="tx1"/>
                </a:solidFill>
                <a:latin typeface="Arial" charset="0"/>
              </a:defRPr>
            </a:lvl1pPr>
            <a:lvl2pPr marL="2800350" indent="-58738" algn="l">
              <a:defRPr>
                <a:solidFill>
                  <a:schemeClr val="tx1"/>
                </a:solidFill>
                <a:latin typeface="Arial" charset="0"/>
              </a:defRPr>
            </a:lvl2pPr>
            <a:lvl3pPr marL="3317875" algn="l">
              <a:defRPr>
                <a:solidFill>
                  <a:schemeClr val="tx1"/>
                </a:solidFill>
                <a:latin typeface="Arial" charset="0"/>
              </a:defRPr>
            </a:lvl3pPr>
            <a:lvl4pPr marL="3432175" algn="l">
              <a:defRPr>
                <a:solidFill>
                  <a:schemeClr val="tx1"/>
                </a:solidFill>
                <a:latin typeface="Arial" charset="0"/>
              </a:defRPr>
            </a:lvl4pPr>
            <a:lvl5pPr marL="3546475" algn="l">
              <a:defRPr>
                <a:solidFill>
                  <a:schemeClr val="tx1"/>
                </a:solidFill>
                <a:latin typeface="Arial" charset="0"/>
              </a:defRPr>
            </a:lvl5pPr>
            <a:lvl6pPr marL="4003675" fontAlgn="base">
              <a:spcBef>
                <a:spcPct val="0"/>
              </a:spcBef>
              <a:spcAft>
                <a:spcPct val="0"/>
              </a:spcAft>
              <a:defRPr>
                <a:solidFill>
                  <a:schemeClr val="tx1"/>
                </a:solidFill>
                <a:latin typeface="Arial" charset="0"/>
              </a:defRPr>
            </a:lvl6pPr>
            <a:lvl7pPr marL="4460875" fontAlgn="base">
              <a:spcBef>
                <a:spcPct val="0"/>
              </a:spcBef>
              <a:spcAft>
                <a:spcPct val="0"/>
              </a:spcAft>
              <a:defRPr>
                <a:solidFill>
                  <a:schemeClr val="tx1"/>
                </a:solidFill>
                <a:latin typeface="Arial" charset="0"/>
              </a:defRPr>
            </a:lvl7pPr>
            <a:lvl8pPr marL="4918075" fontAlgn="base">
              <a:spcBef>
                <a:spcPct val="0"/>
              </a:spcBef>
              <a:spcAft>
                <a:spcPct val="0"/>
              </a:spcAft>
              <a:defRPr>
                <a:solidFill>
                  <a:schemeClr val="tx1"/>
                </a:solidFill>
                <a:latin typeface="Arial" charset="0"/>
              </a:defRPr>
            </a:lvl8pPr>
            <a:lvl9pPr marL="5375275" fontAlgn="base">
              <a:spcBef>
                <a:spcPct val="0"/>
              </a:spcBef>
              <a:spcAft>
                <a:spcPct val="0"/>
              </a:spcAft>
              <a:defRPr>
                <a:solidFill>
                  <a:schemeClr val="tx1"/>
                </a:solidFill>
                <a:latin typeface="Arial" charset="0"/>
              </a:defRPr>
            </a:lvl9pPr>
          </a:lstStyle>
          <a:p>
            <a:pPr>
              <a:lnSpc>
                <a:spcPct val="100000"/>
              </a:lnSpc>
            </a:pPr>
            <a:r>
              <a:rPr lang="en-US" sz="16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nSpc>
                <a:spcPct val="100000"/>
              </a:lnSpc>
            </a:pPr>
            <a:endParaRPr lang="en-US" sz="1600">
              <a:solidFill>
                <a:srgbClr val="FF0000"/>
              </a:solidFill>
              <a:latin typeface="Times New Roman" pitchFamily="18" charset="0"/>
            </a:endParaRPr>
          </a:p>
          <a:p>
            <a:pPr>
              <a:lnSpc>
                <a:spcPct val="100000"/>
              </a:lnSpc>
            </a:pPr>
            <a:r>
              <a:rPr lang="en-US" sz="16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nSpc>
                <a:spcPct val="100000"/>
              </a:lnSpc>
            </a:pPr>
            <a:endParaRPr lang="en-US" sz="1600">
              <a:solidFill>
                <a:srgbClr val="FF0000"/>
              </a:solidFill>
              <a:latin typeface="Times New Roman" pitchFamily="18" charset="0"/>
            </a:endParaRPr>
          </a:p>
        </p:txBody>
      </p:sp>
      <p:sp>
        <p:nvSpPr>
          <p:cNvPr id="2091" name="Rectangle 43"/>
          <p:cNvSpPr>
            <a:spLocks noChangeArrowheads="1"/>
          </p:cNvSpPr>
          <p:nvPr/>
        </p:nvSpPr>
        <p:spPr bwMode="auto">
          <a:xfrm>
            <a:off x="9396413" y="11669713"/>
            <a:ext cx="4243387" cy="32337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092" name="Rectangle 44"/>
          <p:cNvSpPr>
            <a:spLocks noChangeArrowheads="1"/>
          </p:cNvSpPr>
          <p:nvPr/>
        </p:nvSpPr>
        <p:spPr bwMode="auto">
          <a:xfrm>
            <a:off x="14347825" y="11674475"/>
            <a:ext cx="4314825" cy="2667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093" name="Text Box 45"/>
          <p:cNvSpPr txBox="1">
            <a:spLocks noChangeArrowheads="1"/>
          </p:cNvSpPr>
          <p:nvPr/>
        </p:nvSpPr>
        <p:spPr bwMode="auto">
          <a:xfrm>
            <a:off x="455613" y="5567363"/>
            <a:ext cx="8154987" cy="455295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1" hangingPunct="1">
              <a:lnSpc>
                <a:spcPct val="95000"/>
              </a:lnSpc>
            </a:pPr>
            <a:r>
              <a:rPr lang="en-US" sz="1400" b="1" i="1"/>
              <a:t>General guidelines</a:t>
            </a:r>
          </a:p>
          <a:p>
            <a:pPr eaLnBrk="1" hangingPunct="1">
              <a:lnSpc>
                <a:spcPct val="95000"/>
              </a:lnSpc>
            </a:pPr>
            <a:endParaRPr lang="en-US" sz="1400" b="1"/>
          </a:p>
          <a:p>
            <a:pPr eaLnBrk="1" hangingPunct="1">
              <a:lnSpc>
                <a:spcPct val="95000"/>
              </a:lnSpc>
            </a:pPr>
            <a:r>
              <a:rPr lang="en-US" sz="1400"/>
              <a:t>These templates are fully editable.  They are created at various percentages of the final printed size.  We will use this page size (</a:t>
            </a:r>
            <a:r>
              <a:rPr lang="en-US" sz="1400" u="sng"/>
              <a:t>100%</a:t>
            </a:r>
            <a:r>
              <a:rPr lang="en-US" sz="1400"/>
              <a:t>) for a 18x36 inch poster, </a:t>
            </a:r>
            <a:r>
              <a:rPr lang="en-US" sz="1400" u="sng"/>
              <a:t>150%</a:t>
            </a:r>
            <a:r>
              <a:rPr lang="en-US" sz="1400"/>
              <a:t> of this page size for a 27x54 inch poster, and </a:t>
            </a:r>
            <a:r>
              <a:rPr lang="en-US" sz="1400" u="sng"/>
              <a:t>200%</a:t>
            </a:r>
            <a:r>
              <a:rPr lang="en-US" sz="1400"/>
              <a:t> of this page size for a 36x72 inch poster.  Viewing the poster on the screen at the above (</a:t>
            </a:r>
            <a:r>
              <a:rPr lang="en-US" sz="1400" u="sng"/>
              <a:t>underlined</a:t>
            </a:r>
            <a:r>
              <a:rPr lang="en-US" sz="1400"/>
              <a:t>) magnifications (“view” menu…then “zoom”) will give you a feeling for the final appearance even though you will only be able to see a fraction of the entire poster.  </a:t>
            </a:r>
          </a:p>
          <a:p>
            <a:pPr eaLnBrk="1" hangingPunct="1">
              <a:lnSpc>
                <a:spcPct val="95000"/>
              </a:lnSpc>
            </a:pPr>
            <a:endParaRPr lang="en-US" sz="1400"/>
          </a:p>
          <a:p>
            <a:pPr eaLnBrk="1" hangingPunct="1">
              <a:lnSpc>
                <a:spcPct val="95000"/>
              </a:lnSpc>
            </a:pPr>
            <a:r>
              <a:rPr lang="en-US" sz="1400"/>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After filling the boxes with your data, remove the red “</a:t>
            </a:r>
            <a:r>
              <a:rPr lang="en-US" sz="1400">
                <a:solidFill>
                  <a:srgbClr val="FF0000"/>
                </a:solidFill>
              </a:rPr>
              <a:t>xx</a:t>
            </a:r>
            <a:r>
              <a:rPr lang="en-US" sz="1400"/>
              <a:t>”.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pPr eaLnBrk="1" hangingPunct="1">
              <a:lnSpc>
                <a:spcPct val="95000"/>
              </a:lnSpc>
            </a:pPr>
            <a:endParaRPr lang="en-US" sz="1400"/>
          </a:p>
          <a:p>
            <a:pPr eaLnBrk="1" hangingPunct="1">
              <a:lnSpc>
                <a:spcPct val="95000"/>
              </a:lnSpc>
            </a:pPr>
            <a:r>
              <a:rPr lang="en-US" sz="1400"/>
              <a:t>Text sizes should be no smaller than ¼” or 24 point at the final magnification.  That is, if you are using a template which will be enlarged at 100%, use a minimum of 24 point type.  If it will be enlarged at 200%, use a minimum of 12 point type.</a:t>
            </a:r>
          </a:p>
          <a:p>
            <a:pPr>
              <a:lnSpc>
                <a:spcPct val="95000"/>
              </a:lnSpc>
            </a:pPr>
            <a:endParaRPr lang="en-US" sz="1400">
              <a:latin typeface="Times New Roman" pitchFamily="18" charset="0"/>
            </a:endParaRPr>
          </a:p>
        </p:txBody>
      </p:sp>
      <p:sp>
        <p:nvSpPr>
          <p:cNvPr id="2094" name="Text Box 46"/>
          <p:cNvSpPr txBox="1">
            <a:spLocks noChangeArrowheads="1"/>
          </p:cNvSpPr>
          <p:nvPr/>
        </p:nvSpPr>
        <p:spPr bwMode="auto">
          <a:xfrm>
            <a:off x="454025" y="401638"/>
            <a:ext cx="6521450" cy="588962"/>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ABSTRACT</a:t>
            </a:r>
          </a:p>
        </p:txBody>
      </p:sp>
      <p:sp>
        <p:nvSpPr>
          <p:cNvPr id="2095" name="Text Box 47"/>
          <p:cNvSpPr txBox="1">
            <a:spLocks noChangeArrowheads="1"/>
          </p:cNvSpPr>
          <p:nvPr/>
        </p:nvSpPr>
        <p:spPr bwMode="auto">
          <a:xfrm>
            <a:off x="454025" y="4664075"/>
            <a:ext cx="8156575"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INTRODUCTION</a:t>
            </a:r>
          </a:p>
        </p:txBody>
      </p:sp>
      <p:sp>
        <p:nvSpPr>
          <p:cNvPr id="2096" name="Text Box 48"/>
          <p:cNvSpPr txBox="1">
            <a:spLocks noChangeArrowheads="1"/>
          </p:cNvSpPr>
          <p:nvPr/>
        </p:nvSpPr>
        <p:spPr bwMode="auto">
          <a:xfrm>
            <a:off x="24685625" y="8739188"/>
            <a:ext cx="7807325" cy="588962"/>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CONCLUSIONS</a:t>
            </a:r>
          </a:p>
        </p:txBody>
      </p:sp>
      <p:sp>
        <p:nvSpPr>
          <p:cNvPr id="2097" name="Text Box 49"/>
          <p:cNvSpPr txBox="1">
            <a:spLocks noChangeArrowheads="1"/>
          </p:cNvSpPr>
          <p:nvPr/>
        </p:nvSpPr>
        <p:spPr bwMode="auto">
          <a:xfrm>
            <a:off x="24664988" y="13115925"/>
            <a:ext cx="7804150"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REFERENCES</a:t>
            </a:r>
          </a:p>
        </p:txBody>
      </p:sp>
      <p:sp>
        <p:nvSpPr>
          <p:cNvPr id="2098" name="Rectangle 50"/>
          <p:cNvSpPr>
            <a:spLocks noChangeArrowheads="1"/>
          </p:cNvSpPr>
          <p:nvPr/>
        </p:nvSpPr>
        <p:spPr bwMode="auto">
          <a:xfrm>
            <a:off x="7696200" y="381000"/>
            <a:ext cx="24765000" cy="3292475"/>
          </a:xfrm>
          <a:prstGeom prst="rect">
            <a:avLst/>
          </a:prstGeom>
          <a:gradFill rotWithShape="1">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endParaRPr lang="en-US">
              <a:effectLst>
                <a:outerShdw blurRad="38100" dist="38100" dir="2700000" algn="tl">
                  <a:srgbClr val="FFFFFF"/>
                </a:outerShdw>
              </a:effectLst>
              <a:latin typeface="Times New Roman" pitchFamily="18" charset="0"/>
            </a:endParaRPr>
          </a:p>
        </p:txBody>
      </p:sp>
      <p:sp>
        <p:nvSpPr>
          <p:cNvPr id="2099" name="Rectangle 51"/>
          <p:cNvSpPr>
            <a:spLocks noChangeArrowheads="1"/>
          </p:cNvSpPr>
          <p:nvPr/>
        </p:nvSpPr>
        <p:spPr bwMode="auto">
          <a:xfrm>
            <a:off x="7543800" y="492125"/>
            <a:ext cx="25126950" cy="151765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US" sz="5200" b="1">
                <a:solidFill>
                  <a:srgbClr val="FFBF0B"/>
                </a:solidFill>
              </a:rPr>
              <a:t>TITLE XXXXXXXXXXXXXXXXXXXXXXXXXXXXXXXXXXXXXXXXXXXXXXXXXXX</a:t>
            </a:r>
          </a:p>
          <a:p>
            <a:r>
              <a:rPr lang="en-US" sz="5200" b="1">
                <a:solidFill>
                  <a:srgbClr val="FFBF0B"/>
                </a:solidFill>
              </a:rPr>
              <a:t>XXXXXXXXXXXXXXXXXXXXXXXXXXXXXXXXXXXXXXX</a:t>
            </a:r>
          </a:p>
        </p:txBody>
      </p:sp>
      <p:sp>
        <p:nvSpPr>
          <p:cNvPr id="2100" name="Rectangle 52"/>
          <p:cNvSpPr>
            <a:spLocks noChangeArrowheads="1"/>
          </p:cNvSpPr>
          <p:nvPr/>
        </p:nvSpPr>
        <p:spPr bwMode="auto">
          <a:xfrm>
            <a:off x="10287000" y="2063750"/>
            <a:ext cx="20402550" cy="709613"/>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US" sz="4500">
                <a:solidFill>
                  <a:schemeClr val="bg1"/>
                </a:solidFill>
              </a:rPr>
              <a:t>Authors xxxxxxxxxxxxxxxxxxxxxxxxxxxxxxxxxxxxxxxxxxxxxxxxxxxxxxxxxxxxxx</a:t>
            </a:r>
          </a:p>
        </p:txBody>
      </p:sp>
      <p:sp>
        <p:nvSpPr>
          <p:cNvPr id="2101" name="Rectangle 53"/>
          <p:cNvSpPr>
            <a:spLocks noChangeArrowheads="1"/>
          </p:cNvSpPr>
          <p:nvPr/>
        </p:nvSpPr>
        <p:spPr bwMode="auto">
          <a:xfrm>
            <a:off x="10134600" y="2784475"/>
            <a:ext cx="21210588" cy="53022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US" sz="3200">
                <a:solidFill>
                  <a:schemeClr val="bg1"/>
                </a:solidFill>
              </a:rPr>
              <a:t>Affiliations xxxxxxxxxxxxxxxxxxxxxxxxxxxxxxxxxxxxxxxxxxxxxxxxxxxxxxxxxxxxxxxxxxxxxxxxxxxxxxxx</a:t>
            </a:r>
          </a:p>
        </p:txBody>
      </p:sp>
      <p:sp>
        <p:nvSpPr>
          <p:cNvPr id="2102" name="Oval 54"/>
          <p:cNvSpPr>
            <a:spLocks noChangeArrowheads="1"/>
          </p:cNvSpPr>
          <p:nvPr/>
        </p:nvSpPr>
        <p:spPr bwMode="auto">
          <a:xfrm>
            <a:off x="7943850" y="1692275"/>
            <a:ext cx="1566863" cy="1516063"/>
          </a:xfrm>
          <a:prstGeom prst="ellipse">
            <a:avLst/>
          </a:prstGeom>
          <a:noFill/>
          <a:ln w="9525">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03" name="Text Box 55"/>
          <p:cNvSpPr txBox="1">
            <a:spLocks noChangeArrowheads="1"/>
          </p:cNvSpPr>
          <p:nvPr/>
        </p:nvSpPr>
        <p:spPr bwMode="auto">
          <a:xfrm>
            <a:off x="8212138" y="1933575"/>
            <a:ext cx="1041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00000"/>
              </a:lnSpc>
            </a:pPr>
            <a:r>
              <a:rPr lang="en-US" sz="3200">
                <a:solidFill>
                  <a:schemeClr val="bg1"/>
                </a:solidFill>
                <a:latin typeface="Times New Roman" pitchFamily="18" charset="0"/>
              </a:rPr>
              <a:t>Logo</a:t>
            </a:r>
          </a:p>
          <a:p>
            <a:pPr>
              <a:lnSpc>
                <a:spcPct val="100000"/>
              </a:lnSpc>
            </a:pPr>
            <a:r>
              <a:rPr lang="en-US" sz="3200">
                <a:solidFill>
                  <a:schemeClr val="bg1"/>
                </a:solidFill>
                <a:latin typeface="Times New Roman" pitchFamily="18" charset="0"/>
              </a:rPr>
              <a:t>Here</a:t>
            </a:r>
          </a:p>
        </p:txBody>
      </p:sp>
      <p:sp>
        <p:nvSpPr>
          <p:cNvPr id="2104" name="Text Box 56"/>
          <p:cNvSpPr txBox="1">
            <a:spLocks noChangeArrowheads="1"/>
          </p:cNvSpPr>
          <p:nvPr/>
        </p:nvSpPr>
        <p:spPr bwMode="auto">
          <a:xfrm>
            <a:off x="447675" y="1295400"/>
            <a:ext cx="6511925" cy="25939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6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105" name="Text Box 57"/>
          <p:cNvSpPr txBox="1">
            <a:spLocks noChangeArrowheads="1"/>
          </p:cNvSpPr>
          <p:nvPr/>
        </p:nvSpPr>
        <p:spPr bwMode="auto">
          <a:xfrm>
            <a:off x="455613" y="11542713"/>
            <a:ext cx="8154987" cy="455295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1" hangingPunct="1">
              <a:lnSpc>
                <a:spcPct val="95000"/>
              </a:lnSpc>
            </a:pPr>
            <a:r>
              <a:rPr lang="en-US" sz="1400" b="1" i="1"/>
              <a:t>Importing data from other programs:   </a:t>
            </a:r>
          </a:p>
          <a:p>
            <a:pPr eaLnBrk="1" hangingPunct="1">
              <a:lnSpc>
                <a:spcPct val="95000"/>
              </a:lnSpc>
            </a:pPr>
            <a:endParaRPr lang="en-US" sz="1400" b="1" i="1"/>
          </a:p>
          <a:p>
            <a:pPr eaLnBrk="1" hangingPunct="1">
              <a:lnSpc>
                <a:spcPct val="95000"/>
              </a:lnSpc>
            </a:pPr>
            <a:r>
              <a:rPr lang="en-US" sz="1400" b="1"/>
              <a:t>Excel</a:t>
            </a:r>
            <a:r>
              <a:rPr lang="en-US" sz="1400"/>
              <a:t>- select the chart, then “edit…copy”, and then “edit…paste” into your poster. The chart can be resized as needed.  The chart can be “ungrouped” for editing once it is in PowerPoint.</a:t>
            </a:r>
          </a:p>
          <a:p>
            <a:pPr eaLnBrk="1" hangingPunct="1">
              <a:lnSpc>
                <a:spcPct val="95000"/>
              </a:lnSpc>
            </a:pPr>
            <a:endParaRPr lang="en-US" sz="1400"/>
          </a:p>
          <a:p>
            <a:pPr eaLnBrk="1" hangingPunct="1">
              <a:lnSpc>
                <a:spcPct val="95000"/>
              </a:lnSpc>
            </a:pPr>
            <a:r>
              <a:rPr lang="en-US" sz="1400" b="1"/>
              <a:t>Word or existing PowerPoint slide file</a:t>
            </a:r>
            <a:r>
              <a:rPr lang="en-US" sz="1400"/>
              <a:t>- select the text to be brought into poster, choose “edit…copy”, then “edit…paste” the text into a new or existing text box on your poster. Then you may edit your text at will.</a:t>
            </a:r>
          </a:p>
          <a:p>
            <a:pPr eaLnBrk="1" hangingPunct="1">
              <a:lnSpc>
                <a:spcPct val="95000"/>
              </a:lnSpc>
            </a:pPr>
            <a:endParaRPr lang="en-US" sz="1400"/>
          </a:p>
          <a:p>
            <a:pPr eaLnBrk="1" hangingPunct="1">
              <a:lnSpc>
                <a:spcPct val="95000"/>
              </a:lnSpc>
            </a:pPr>
            <a:r>
              <a:rPr lang="en-US" sz="1400" b="1" i="1"/>
              <a:t>Pictures and fonts:</a:t>
            </a:r>
          </a:p>
          <a:p>
            <a:pPr eaLnBrk="1" hangingPunct="1">
              <a:lnSpc>
                <a:spcPct val="95000"/>
              </a:lnSpc>
            </a:pPr>
            <a:endParaRPr lang="en-US" sz="1400"/>
          </a:p>
          <a:p>
            <a:pPr eaLnBrk="1" hangingPunct="1">
              <a:lnSpc>
                <a:spcPct val="95000"/>
              </a:lnSpc>
            </a:pPr>
            <a:r>
              <a:rPr lang="en-US" sz="1400" b="1"/>
              <a:t>Scans-</a:t>
            </a:r>
            <a:r>
              <a:rPr lang="en-US" sz="1400"/>
              <a:t>Images need to be greater than 85 dpi in their </a:t>
            </a:r>
            <a:r>
              <a:rPr lang="en-US" sz="1400" u="sng"/>
              <a:t>final printed size</a:t>
            </a:r>
            <a:r>
              <a:rPr lang="en-US" sz="1400"/>
              <a:t>, in order to avoid visible pixelation.  (See the scanning table in our website “poster creation” page).</a:t>
            </a:r>
          </a:p>
          <a:p>
            <a:pPr eaLnBrk="1" hangingPunct="1">
              <a:lnSpc>
                <a:spcPct val="95000"/>
              </a:lnSpc>
            </a:pPr>
            <a:endParaRPr lang="en-US" sz="1400"/>
          </a:p>
          <a:p>
            <a:pPr eaLnBrk="1" hangingPunct="1">
              <a:lnSpc>
                <a:spcPct val="95000"/>
              </a:lnSpc>
            </a:pPr>
            <a:r>
              <a:rPr lang="en-US" sz="1400" b="1"/>
              <a:t>Picture files-</a:t>
            </a:r>
            <a:r>
              <a:rPr lang="en-US" sz="1400"/>
              <a:t>Select “Insert…picture…from file” from your PowerPoint menu.  This will paste the picture file into your poster.  Resize as needed.  Use only “JPEG” or “Tiff” files for your poster inserts. </a:t>
            </a:r>
          </a:p>
          <a:p>
            <a:pPr eaLnBrk="1" hangingPunct="1">
              <a:lnSpc>
                <a:spcPct val="95000"/>
              </a:lnSpc>
            </a:pPr>
            <a:endParaRPr lang="en-US" sz="1400"/>
          </a:p>
          <a:p>
            <a:pPr eaLnBrk="1" hangingPunct="1">
              <a:lnSpc>
                <a:spcPct val="95000"/>
              </a:lnSpc>
            </a:pPr>
            <a:r>
              <a:rPr lang="en-US" sz="1400" b="1"/>
              <a:t>Fonts</a:t>
            </a:r>
            <a:r>
              <a:rPr lang="en-US" sz="1400"/>
              <a:t>- If you do not use common fonts (ie. Arial, Times New Roman, Symbol, etc. on the PC, Helvetica,Times, Symbol, etc. on the Mac), you need to tell us.  We have most fonts, but if you are using one we do not have, it will not print properly.  We will ask you to send us that particular font file.  Simple procedure…we will walk you through it.</a:t>
            </a:r>
          </a:p>
          <a:p>
            <a:pPr eaLnBrk="1" hangingPunct="1">
              <a:lnSpc>
                <a:spcPct val="95000"/>
              </a:lnSpc>
            </a:pPr>
            <a:endParaRPr lang="en-US" sz="1400"/>
          </a:p>
        </p:txBody>
      </p:sp>
      <p:sp>
        <p:nvSpPr>
          <p:cNvPr id="2106" name="Text Box 58"/>
          <p:cNvSpPr txBox="1">
            <a:spLocks noChangeArrowheads="1"/>
          </p:cNvSpPr>
          <p:nvPr/>
        </p:nvSpPr>
        <p:spPr bwMode="auto">
          <a:xfrm>
            <a:off x="454025" y="10645775"/>
            <a:ext cx="8156575"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METHODS</a:t>
            </a:r>
          </a:p>
        </p:txBody>
      </p:sp>
      <p:sp>
        <p:nvSpPr>
          <p:cNvPr id="2107" name="Text Box 59"/>
          <p:cNvSpPr txBox="1">
            <a:spLocks noChangeArrowheads="1"/>
          </p:cNvSpPr>
          <p:nvPr/>
        </p:nvSpPr>
        <p:spPr bwMode="auto">
          <a:xfrm>
            <a:off x="9372600" y="4130675"/>
            <a:ext cx="14478000"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RESULTS</a:t>
            </a:r>
          </a:p>
        </p:txBody>
      </p:sp>
      <p:sp>
        <p:nvSpPr>
          <p:cNvPr id="2108" name="Text Box 60"/>
          <p:cNvSpPr txBox="1">
            <a:spLocks noChangeArrowheads="1"/>
          </p:cNvSpPr>
          <p:nvPr/>
        </p:nvSpPr>
        <p:spPr bwMode="auto">
          <a:xfrm>
            <a:off x="24666575" y="13987463"/>
            <a:ext cx="7870825" cy="2103437"/>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r>
              <a:rPr lang="en-US" sz="16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600">
              <a:latin typeface="Times New Roman" pitchFamily="18" charset="0"/>
            </a:endParaRPr>
          </a:p>
        </p:txBody>
      </p:sp>
      <p:sp>
        <p:nvSpPr>
          <p:cNvPr id="2109" name="Text Box 61"/>
          <p:cNvSpPr txBox="1">
            <a:spLocks noChangeArrowheads="1"/>
          </p:cNvSpPr>
          <p:nvPr/>
        </p:nvSpPr>
        <p:spPr bwMode="auto">
          <a:xfrm>
            <a:off x="24671338" y="9586913"/>
            <a:ext cx="7827962" cy="2986087"/>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r>
              <a:rPr lang="en-US" sz="16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600">
              <a:latin typeface="Times New Roman" pitchFamily="18" charset="0"/>
            </a:endParaRPr>
          </a:p>
        </p:txBody>
      </p:sp>
      <p:sp>
        <p:nvSpPr>
          <p:cNvPr id="2110" name="Text Box 62"/>
          <p:cNvSpPr txBox="1">
            <a:spLocks noChangeArrowheads="1"/>
          </p:cNvSpPr>
          <p:nvPr/>
        </p:nvSpPr>
        <p:spPr bwMode="auto">
          <a:xfrm>
            <a:off x="24657050" y="4130675"/>
            <a:ext cx="7827963"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SUMMARY</a:t>
            </a:r>
          </a:p>
        </p:txBody>
      </p:sp>
      <p:sp>
        <p:nvSpPr>
          <p:cNvPr id="2111" name="Text Box 63"/>
          <p:cNvSpPr txBox="1">
            <a:spLocks noChangeArrowheads="1"/>
          </p:cNvSpPr>
          <p:nvPr/>
        </p:nvSpPr>
        <p:spPr bwMode="auto">
          <a:xfrm>
            <a:off x="24663400" y="5045075"/>
            <a:ext cx="7827963" cy="320675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r>
              <a:rPr lang="en-US" sz="16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1600">
              <a:latin typeface="Times New Roman" pitchFamily="18" charset="0"/>
            </a:endParaRPr>
          </a:p>
        </p:txBody>
      </p:sp>
      <p:sp>
        <p:nvSpPr>
          <p:cNvPr id="2112" name="Text Box 64"/>
          <p:cNvSpPr txBox="1">
            <a:spLocks noChangeArrowheads="1"/>
          </p:cNvSpPr>
          <p:nvPr/>
        </p:nvSpPr>
        <p:spPr bwMode="auto">
          <a:xfrm>
            <a:off x="9367838" y="15135225"/>
            <a:ext cx="4243387" cy="88265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600">
                <a:solidFill>
                  <a:srgbClr val="FF0000"/>
                </a:solidFill>
                <a:latin typeface="Times New Roman" pitchFamily="18" charset="0"/>
              </a:rPr>
              <a:t>Xxxxxxxxxxxxxxxxxxxxxxxxxxxxxxxxxxxxxxxxxxxxxxxxxxxxxxxxxxxxxxxxxxxxxxxxxxxxxxxxxx</a:t>
            </a:r>
          </a:p>
        </p:txBody>
      </p:sp>
      <p:sp>
        <p:nvSpPr>
          <p:cNvPr id="2113" name="Text Box 65"/>
          <p:cNvSpPr txBox="1">
            <a:spLocks noChangeArrowheads="1"/>
          </p:cNvSpPr>
          <p:nvPr/>
        </p:nvSpPr>
        <p:spPr bwMode="auto">
          <a:xfrm>
            <a:off x="14347825" y="14722475"/>
            <a:ext cx="4321175" cy="137160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6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a:t>
            </a:r>
          </a:p>
        </p:txBody>
      </p:sp>
      <p:sp>
        <p:nvSpPr>
          <p:cNvPr id="2114" name="Rectangle 66"/>
          <p:cNvSpPr>
            <a:spLocks noChangeArrowheads="1"/>
          </p:cNvSpPr>
          <p:nvPr/>
        </p:nvSpPr>
        <p:spPr bwMode="auto">
          <a:xfrm>
            <a:off x="19389725" y="5121275"/>
            <a:ext cx="4513263" cy="22987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115" name="Rectangle 67"/>
          <p:cNvSpPr>
            <a:spLocks noChangeArrowheads="1"/>
          </p:cNvSpPr>
          <p:nvPr/>
        </p:nvSpPr>
        <p:spPr bwMode="auto">
          <a:xfrm>
            <a:off x="19432588" y="8702675"/>
            <a:ext cx="4513262" cy="1752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116" name="Text Box 68"/>
          <p:cNvSpPr txBox="1">
            <a:spLocks noChangeArrowheads="1"/>
          </p:cNvSpPr>
          <p:nvPr/>
        </p:nvSpPr>
        <p:spPr bwMode="auto">
          <a:xfrm>
            <a:off x="19434175" y="7607300"/>
            <a:ext cx="4486275" cy="6381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600">
                <a:solidFill>
                  <a:srgbClr val="FF0000"/>
                </a:solidFill>
                <a:latin typeface="Times New Roman" pitchFamily="18" charset="0"/>
              </a:rPr>
              <a:t>Xxxxxxxxxxxxxxxxxxxxxxxxxxxxxxxxxxxxxxxxxxxxxxxxxxxxxxxxxxx</a:t>
            </a:r>
          </a:p>
        </p:txBody>
      </p:sp>
      <p:sp>
        <p:nvSpPr>
          <p:cNvPr id="2117" name="Text Box 69"/>
          <p:cNvSpPr txBox="1">
            <a:spLocks noChangeArrowheads="1"/>
          </p:cNvSpPr>
          <p:nvPr/>
        </p:nvSpPr>
        <p:spPr bwMode="auto">
          <a:xfrm>
            <a:off x="19411950" y="10655300"/>
            <a:ext cx="4549775" cy="6381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600">
                <a:solidFill>
                  <a:srgbClr val="FF0000"/>
                </a:solidFill>
                <a:latin typeface="Times New Roman" pitchFamily="18" charset="0"/>
              </a:rPr>
              <a:t>Xxxxxxxxxxxxxxxxxxxxxxxxxxxxxxxxxxxxxxxxxxxxxxxxxxxxxxxxxxx</a:t>
            </a:r>
          </a:p>
        </p:txBody>
      </p:sp>
      <p:sp>
        <p:nvSpPr>
          <p:cNvPr id="2118" name="Rectangle 70"/>
          <p:cNvSpPr>
            <a:spLocks noChangeArrowheads="1"/>
          </p:cNvSpPr>
          <p:nvPr/>
        </p:nvSpPr>
        <p:spPr bwMode="auto">
          <a:xfrm>
            <a:off x="19423063" y="11636375"/>
            <a:ext cx="4514850" cy="44386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Tree>
  </p:cSld>
  <p:clrMapOvr>
    <a:masterClrMapping/>
  </p:clrMapOvr>
</p:sld>
</file>

<file path=ppt/theme/theme1.xml><?xml version="1.0" encoding="utf-8"?>
<a:theme xmlns:a="http://schemas.openxmlformats.org/drawingml/2006/main" name="48x96_template">
  <a:themeElements>
    <a:clrScheme name="48x96_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48x96_templa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Lst>
      </a:spPr>
      <a:bodyPr vert="horz" wrap="square" lIns="91440" tIns="45720" rIns="91440" bIns="45720" numCol="1" anchor="t" anchorCtr="0" compatLnSpc="1">
        <a:prstTxWarp prst="textNoShape">
          <a:avLst/>
        </a:prstTxWarp>
        <a:spAutoFit/>
      </a:bodyPr>
      <a:lstStyle>
        <a:defPPr marL="0" marR="0" indent="0" algn="ctr" defTabSz="2508250" rtl="0" eaLnBrk="0" fontAlgn="base" latinLnBrk="0" hangingPunct="0">
          <a:lnSpc>
            <a:spcPct val="9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Lst>
      </a:spPr>
      <a:bodyPr vert="horz" wrap="square" lIns="91440" tIns="45720" rIns="91440" bIns="45720" numCol="1" anchor="t" anchorCtr="0" compatLnSpc="1">
        <a:prstTxWarp prst="textNoShape">
          <a:avLst/>
        </a:prstTxWarp>
        <a:spAutoFit/>
      </a:bodyPr>
      <a:lstStyle>
        <a:defPPr marL="0" marR="0" indent="0" algn="ctr" defTabSz="2508250" rtl="0" eaLnBrk="0" fontAlgn="base" latinLnBrk="0" hangingPunct="0">
          <a:lnSpc>
            <a:spcPct val="9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48x96_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48x96_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48x96_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48x96_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48x96_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48x96_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48x96_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48x72_template</Template>
  <TotalTime>104</TotalTime>
  <Words>626</Words>
  <Application>Microsoft Office PowerPoint</Application>
  <PresentationFormat>Custom</PresentationFormat>
  <Paragraphs>50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Times New Roman</vt:lpstr>
      <vt:lpstr>Comic Sans MS</vt:lpstr>
      <vt:lpstr>48x96_template</vt:lpstr>
      <vt:lpstr>PowerPoint Presentation</vt:lpstr>
    </vt:vector>
  </TitlesOfParts>
  <Company>P&amp;D Display Graphics</Company>
  <LinksUpToDate>false</LinksUpToDate>
  <SharedDoc>false</SharedDoc>
  <HyperlinkBase>www.posters4research.com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Starke</dc:creator>
  <dc:description>For output services or help using this template go to:_x000d_
www.posters4research.com_x000d_
copyright of P&amp;D Display Graphics, LLC</dc:description>
  <cp:lastModifiedBy>Perry Stein</cp:lastModifiedBy>
  <cp:revision>16</cp:revision>
  <dcterms:created xsi:type="dcterms:W3CDTF">2003-02-07T18:33:14Z</dcterms:created>
  <dcterms:modified xsi:type="dcterms:W3CDTF">2011-09-28T02:29:54Z</dcterms:modified>
</cp:coreProperties>
</file>